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30275213" cy="42803763"/>
  <p:notesSz cx="42803763" cy="3027521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4782"/>
    <a:srgbClr val="054A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07"/>
    <p:restoredTop sz="94610"/>
  </p:normalViewPr>
  <p:slideViewPr>
    <p:cSldViewPr snapToGrid="0" snapToObjects="1">
      <p:cViewPr>
        <p:scale>
          <a:sx n="25" d="100"/>
          <a:sy n="25" d="100"/>
        </p:scale>
        <p:origin x="18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071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Чистый вариант: только фирменные шапка и подвал. Используйте, если структура постера не укладывается в шесть стандартных разделов.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02260"/>
            <a:ext cx="1382776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600" b="1" dirty="0">
                <a:solidFill>
                  <a:srgbClr val="054A88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XIX МЕЖДУНАРОДНЫЙ СИМПОЗИУМ ПАМЯТИ Р. М. ГОРБАЧЕВОЙ</a:t>
            </a:r>
            <a:endParaRPr lang="en-US" sz="3600" dirty="0">
              <a:solidFill>
                <a:srgbClr val="054A88"/>
              </a:solidFill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800" dirty="0">
                <a:solidFill>
                  <a:srgbClr val="1F2A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ТРАНСПЛАНТАЦИЯ ГЕМОПОЭТИЧЕСКИХ СТВОЛОВЫХ КЛЕТОК.</a:t>
            </a:r>
            <a:endParaRPr lang="en-US" sz="3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2800" dirty="0">
                <a:solidFill>
                  <a:srgbClr val="1F2A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ГЕННАЯ И КЛЕТОЧНАЯ ТЕРАПИЯ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0" y="3337560"/>
            <a:ext cx="30275784" cy="201168"/>
          </a:xfrm>
          <a:prstGeom prst="rect">
            <a:avLst/>
          </a:prstGeom>
          <a:solidFill>
            <a:schemeClr val="accent2"/>
          </a:solidFill>
          <a:ln/>
        </p:spPr>
      </p:sp>
      <p:sp>
        <p:nvSpPr>
          <p:cNvPr id="5" name="Shape 2"/>
          <p:cNvSpPr/>
          <p:nvPr/>
        </p:nvSpPr>
        <p:spPr>
          <a:xfrm>
            <a:off x="0" y="3538728"/>
            <a:ext cx="30275784" cy="5596128"/>
          </a:xfrm>
          <a:prstGeom prst="rect">
            <a:avLst/>
          </a:prstGeom>
          <a:solidFill>
            <a:srgbClr val="054782"/>
          </a:solidFill>
          <a:ln/>
        </p:spPr>
      </p:sp>
      <p:sp>
        <p:nvSpPr>
          <p:cNvPr id="6" name="Text 3"/>
          <p:cNvSpPr txBox="1"/>
          <p:nvPr/>
        </p:nvSpPr>
        <p:spPr>
          <a:xfrm>
            <a:off x="1462754" y="3763264"/>
            <a:ext cx="27349704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68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НАЗВАНИЕ РАБОТЫ</a:t>
            </a:r>
            <a:endParaRPr lang="en-US" sz="6800" dirty="0"/>
          </a:p>
        </p:txBody>
      </p:sp>
      <p:sp>
        <p:nvSpPr>
          <p:cNvPr id="7" name="Text 4"/>
          <p:cNvSpPr txBox="1"/>
          <p:nvPr/>
        </p:nvSpPr>
        <p:spPr>
          <a:xfrm>
            <a:off x="1463040" y="6527800"/>
            <a:ext cx="27349704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8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Фамилия И. О.¹, Фамилия И. О.²</a:t>
            </a:r>
            <a:endParaRPr lang="en-US" sz="3800" dirty="0"/>
          </a:p>
        </p:txBody>
      </p:sp>
      <p:sp>
        <p:nvSpPr>
          <p:cNvPr id="8" name="Text 5"/>
          <p:cNvSpPr txBox="1"/>
          <p:nvPr/>
        </p:nvSpPr>
        <p:spPr>
          <a:xfrm>
            <a:off x="1463040" y="8061960"/>
            <a:ext cx="2734970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600" dirty="0">
                <a:solidFill>
                  <a:srgbClr val="CCD6E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¹ Организация, город   ² Организация, город</a:t>
            </a:r>
            <a:endParaRPr lang="en-US" sz="2600" dirty="0"/>
          </a:p>
        </p:txBody>
      </p:sp>
      <p:sp>
        <p:nvSpPr>
          <p:cNvPr id="10" name="Shape 7"/>
          <p:cNvSpPr/>
          <p:nvPr/>
        </p:nvSpPr>
        <p:spPr>
          <a:xfrm>
            <a:off x="0" y="40142160"/>
            <a:ext cx="30275784" cy="2660904"/>
          </a:xfrm>
          <a:prstGeom prst="rect">
            <a:avLst/>
          </a:prstGeom>
          <a:solidFill>
            <a:srgbClr val="054782"/>
          </a:solidFill>
          <a:ln/>
        </p:spPr>
        <p:txBody>
          <a:bodyPr/>
          <a:lstStyle/>
          <a:p>
            <a:endParaRPr lang="ru-RU" dirty="0"/>
          </a:p>
        </p:txBody>
      </p:sp>
      <p:sp>
        <p:nvSpPr>
          <p:cNvPr id="11" name="Text 8"/>
          <p:cNvSpPr txBox="1"/>
          <p:nvPr/>
        </p:nvSpPr>
        <p:spPr>
          <a:xfrm>
            <a:off x="1014413" y="41184576"/>
            <a:ext cx="1828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17–19 СЕНТЯБРЯ 2026 Г., САНКТ-ПЕТЕРБУРГ</a:t>
            </a:r>
            <a:endParaRPr lang="en-US" sz="34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6960" y="40599360"/>
            <a:ext cx="7863840" cy="2039112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4344283-2CBE-1621-39BE-A00A8578C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13"/>
          <a:stretch/>
        </p:blipFill>
        <p:spPr bwMode="auto">
          <a:xfrm>
            <a:off x="14376400" y="427613"/>
            <a:ext cx="11837987" cy="258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413C1C55-75A7-D64B-500A-FBCF01754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7" t="69084" r="78245"/>
          <a:stretch/>
        </p:blipFill>
        <p:spPr bwMode="auto">
          <a:xfrm>
            <a:off x="26431638" y="-50800"/>
            <a:ext cx="3496548" cy="295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69</Words>
  <Application>Microsoft Macintosh PowerPoint</Application>
  <PresentationFormat>Произвольный</PresentationFormat>
  <Paragraphs>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Montserrat</vt:lpstr>
      <vt:lpstr>Montserrat SemiBold</vt:lpstr>
      <vt:lpstr>Office Theme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XIX Симпозиум памяти Р. М. Горбачевой — шаблон постера</dc:title>
  <dc:subject>PptxGenJS Presentation</dc:subject>
  <dc:creator>RGMM</dc:creator>
  <cp:lastModifiedBy>Никита Волков</cp:lastModifiedBy>
  <cp:revision>2</cp:revision>
  <dcterms:created xsi:type="dcterms:W3CDTF">2026-08-29T10:27:01Z</dcterms:created>
  <dcterms:modified xsi:type="dcterms:W3CDTF">2026-08-29T10:44:44Z</dcterms:modified>
</cp:coreProperties>
</file>